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7052-DD8F-458B-A483-73B1F76912CA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DF37-E164-49AF-AF48-23D8B3544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7052-DD8F-458B-A483-73B1F76912CA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DF37-E164-49AF-AF48-23D8B3544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71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7052-DD8F-458B-A483-73B1F76912CA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DF37-E164-49AF-AF48-23D8B3544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87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7052-DD8F-458B-A483-73B1F76912CA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DF37-E164-49AF-AF48-23D8B3544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09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7052-DD8F-458B-A483-73B1F76912CA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DF37-E164-49AF-AF48-23D8B3544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35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7052-DD8F-458B-A483-73B1F76912CA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DF37-E164-49AF-AF48-23D8B3544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21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7052-DD8F-458B-A483-73B1F76912CA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DF37-E164-49AF-AF48-23D8B3544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13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7052-DD8F-458B-A483-73B1F76912CA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DF37-E164-49AF-AF48-23D8B3544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67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7052-DD8F-458B-A483-73B1F76912CA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DF37-E164-49AF-AF48-23D8B3544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68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7052-DD8F-458B-A483-73B1F76912CA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DF37-E164-49AF-AF48-23D8B3544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23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7052-DD8F-458B-A483-73B1F76912CA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DF37-E164-49AF-AF48-23D8B3544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15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57052-DD8F-458B-A483-73B1F76912CA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CDF37-E164-49AF-AF48-23D8B3544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68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9249" y="77274"/>
            <a:ext cx="8605502" cy="1325563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of these is the most important reason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Napoleon’s rise to power?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790164"/>
            <a:ext cx="9144000" cy="47651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 His military success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B: He was lucky to be in the right place at the right time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 He made some good marriage decisions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D: People liked him</a:t>
            </a:r>
          </a:p>
          <a:p>
            <a:endParaRPr lang="en-GB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your answer and use an example to support your opinion</a:t>
            </a:r>
          </a:p>
          <a:p>
            <a:endParaRPr lang="en-GB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Struggling?: Look at the table which we did last lesson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S+C: Rank these four options in terms of importance. (Most important at the top)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7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Code Napoleon</a:t>
            </a:r>
            <a:endParaRPr lang="en-GB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825625"/>
            <a:ext cx="8937938" cy="435133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LO: To analyse the impact that the Code Napoleon had on France.</a:t>
            </a: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Questions: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did the Code Napoleon change?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change had the biggest impact on France?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far did the Code Napoleon improve life for French people?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7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 time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40" y="1483743"/>
            <a:ext cx="8609162" cy="469322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of 4</a:t>
            </a: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questions</a:t>
            </a: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in full sentences</a:t>
            </a: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 writes answer in their book</a:t>
            </a: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my permission to move on</a:t>
            </a:r>
          </a:p>
          <a:p>
            <a:endParaRPr lang="en-GB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Winners: 2 positives each</a:t>
            </a: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handout to help you answer the questions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86964"/>
            <a:ext cx="78867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in full sentences: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was the Legion of Honour created?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could received the Legion of Honour? (Refer to more than one group)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an example of a title that Napoleon gave. Who received it?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How, when and why did the number of newspapers in Paris drop?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Napoleon for or against women being educated? Why?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was the main aim of education in Napoleonic France?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Where, when and why was the Arc de </a:t>
            </a:r>
            <a:r>
              <a:rPr lang="en-GB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Triomphe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built?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was the name of the set of laws that Napoleon put in place?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were women affected by Napoleon’s new laws?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did slavery change after Napoleon came to power?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77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34" y="-74016"/>
            <a:ext cx="8829675" cy="1325563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double bubble map comparing French society before and after Napoleon’s changes</a:t>
            </a:r>
            <a:endParaRPr lang="en-GB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120463" y="2678809"/>
            <a:ext cx="2395470" cy="14681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Life during the French Revolution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587286" y="2678809"/>
            <a:ext cx="2395470" cy="14681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Life under Napoleon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3490175" y="1249253"/>
            <a:ext cx="2045595" cy="88864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Similarity 1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3490175" y="2408351"/>
            <a:ext cx="2045595" cy="88864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Similarity 2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3490175" y="4001775"/>
            <a:ext cx="2045595" cy="88864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Similarity 3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3490175" y="5150877"/>
            <a:ext cx="2045595" cy="88864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Similarity 4</a:t>
            </a:r>
            <a:endParaRPr lang="en-GB" dirty="0"/>
          </a:p>
        </p:txBody>
      </p:sp>
      <p:cxnSp>
        <p:nvCxnSpPr>
          <p:cNvPr id="13" name="Straight Connector 12"/>
          <p:cNvCxnSpPr>
            <a:stCxn id="4" idx="7"/>
            <a:endCxn id="6" idx="2"/>
          </p:cNvCxnSpPr>
          <p:nvPr/>
        </p:nvCxnSpPr>
        <p:spPr>
          <a:xfrm flipV="1">
            <a:off x="3165125" y="1693575"/>
            <a:ext cx="325050" cy="12002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7"/>
            <a:endCxn id="7" idx="1"/>
          </p:cNvCxnSpPr>
          <p:nvPr/>
        </p:nvCxnSpPr>
        <p:spPr>
          <a:xfrm flipV="1">
            <a:off x="3165125" y="2538490"/>
            <a:ext cx="624620" cy="3553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5"/>
            <a:endCxn id="8" idx="1"/>
          </p:cNvCxnSpPr>
          <p:nvPr/>
        </p:nvCxnSpPr>
        <p:spPr>
          <a:xfrm>
            <a:off x="3165125" y="3931989"/>
            <a:ext cx="624620" cy="1999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6"/>
            <a:endCxn id="5" idx="1"/>
          </p:cNvCxnSpPr>
          <p:nvPr/>
        </p:nvCxnSpPr>
        <p:spPr>
          <a:xfrm>
            <a:off x="5535770" y="1693575"/>
            <a:ext cx="402324" cy="12002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7"/>
            <a:endCxn id="5" idx="1"/>
          </p:cNvCxnSpPr>
          <p:nvPr/>
        </p:nvCxnSpPr>
        <p:spPr>
          <a:xfrm>
            <a:off x="5236200" y="2538490"/>
            <a:ext cx="701894" cy="3553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7"/>
            <a:endCxn id="5" idx="3"/>
          </p:cNvCxnSpPr>
          <p:nvPr/>
        </p:nvCxnSpPr>
        <p:spPr>
          <a:xfrm flipV="1">
            <a:off x="5236200" y="3931989"/>
            <a:ext cx="701894" cy="1999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7"/>
            <a:endCxn id="5" idx="3"/>
          </p:cNvCxnSpPr>
          <p:nvPr/>
        </p:nvCxnSpPr>
        <p:spPr>
          <a:xfrm flipV="1">
            <a:off x="5236200" y="3931989"/>
            <a:ext cx="701894" cy="13490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5"/>
            <a:endCxn id="9" idx="1"/>
          </p:cNvCxnSpPr>
          <p:nvPr/>
        </p:nvCxnSpPr>
        <p:spPr>
          <a:xfrm>
            <a:off x="3165125" y="3931989"/>
            <a:ext cx="624620" cy="13490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0"/>
            <a:endCxn id="34" idx="2"/>
          </p:cNvCxnSpPr>
          <p:nvPr/>
        </p:nvCxnSpPr>
        <p:spPr>
          <a:xfrm flipV="1">
            <a:off x="6785021" y="1368982"/>
            <a:ext cx="697603" cy="13098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482624" y="1044389"/>
            <a:ext cx="1661375" cy="649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Difference 1</a:t>
            </a:r>
            <a:endParaRPr lang="en-GB" dirty="0"/>
          </a:p>
        </p:txBody>
      </p:sp>
      <p:sp>
        <p:nvSpPr>
          <p:cNvPr id="35" name="Oval 34"/>
          <p:cNvSpPr/>
          <p:nvPr/>
        </p:nvSpPr>
        <p:spPr>
          <a:xfrm>
            <a:off x="7482623" y="2083758"/>
            <a:ext cx="1661375" cy="649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Difference 2</a:t>
            </a:r>
            <a:endParaRPr lang="en-GB" dirty="0"/>
          </a:p>
        </p:txBody>
      </p:sp>
      <p:cxnSp>
        <p:nvCxnSpPr>
          <p:cNvPr id="39" name="Straight Connector 38"/>
          <p:cNvCxnSpPr>
            <a:stCxn id="5" idx="0"/>
            <a:endCxn id="35" idx="2"/>
          </p:cNvCxnSpPr>
          <p:nvPr/>
        </p:nvCxnSpPr>
        <p:spPr>
          <a:xfrm flipV="1">
            <a:off x="6785021" y="2408351"/>
            <a:ext cx="697602" cy="2704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482622" y="4121503"/>
            <a:ext cx="1661375" cy="649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Difference 3</a:t>
            </a:r>
            <a:endParaRPr lang="en-GB" dirty="0"/>
          </a:p>
        </p:txBody>
      </p:sp>
      <p:sp>
        <p:nvSpPr>
          <p:cNvPr id="41" name="Oval 40"/>
          <p:cNvSpPr/>
          <p:nvPr/>
        </p:nvSpPr>
        <p:spPr>
          <a:xfrm>
            <a:off x="7482621" y="5150877"/>
            <a:ext cx="1661375" cy="649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Difference 4</a:t>
            </a:r>
            <a:endParaRPr lang="en-GB" dirty="0"/>
          </a:p>
        </p:txBody>
      </p:sp>
      <p:cxnSp>
        <p:nvCxnSpPr>
          <p:cNvPr id="43" name="Straight Connector 42"/>
          <p:cNvCxnSpPr>
            <a:stCxn id="5" idx="4"/>
            <a:endCxn id="40" idx="1"/>
          </p:cNvCxnSpPr>
          <p:nvPr/>
        </p:nvCxnSpPr>
        <p:spPr>
          <a:xfrm>
            <a:off x="6785021" y="4147001"/>
            <a:ext cx="940904" cy="695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5" idx="4"/>
            <a:endCxn id="41" idx="2"/>
          </p:cNvCxnSpPr>
          <p:nvPr/>
        </p:nvCxnSpPr>
        <p:spPr>
          <a:xfrm>
            <a:off x="6785021" y="4147001"/>
            <a:ext cx="697600" cy="13284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-55676" y="1139460"/>
            <a:ext cx="1661375" cy="649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Difference 1</a:t>
            </a:r>
            <a:endParaRPr lang="en-GB" dirty="0"/>
          </a:p>
        </p:txBody>
      </p:sp>
      <p:sp>
        <p:nvSpPr>
          <p:cNvPr id="48" name="Oval 47"/>
          <p:cNvSpPr/>
          <p:nvPr/>
        </p:nvSpPr>
        <p:spPr>
          <a:xfrm>
            <a:off x="-55677" y="2178829"/>
            <a:ext cx="1661375" cy="649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Difference 2</a:t>
            </a:r>
            <a:endParaRPr lang="en-GB" dirty="0"/>
          </a:p>
        </p:txBody>
      </p:sp>
      <p:sp>
        <p:nvSpPr>
          <p:cNvPr id="49" name="Oval 48"/>
          <p:cNvSpPr/>
          <p:nvPr/>
        </p:nvSpPr>
        <p:spPr>
          <a:xfrm>
            <a:off x="-55678" y="4216574"/>
            <a:ext cx="1661375" cy="649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Difference 3</a:t>
            </a:r>
            <a:endParaRPr lang="en-GB" dirty="0"/>
          </a:p>
        </p:txBody>
      </p:sp>
      <p:sp>
        <p:nvSpPr>
          <p:cNvPr id="50" name="Oval 49"/>
          <p:cNvSpPr/>
          <p:nvPr/>
        </p:nvSpPr>
        <p:spPr>
          <a:xfrm>
            <a:off x="-55679" y="5245948"/>
            <a:ext cx="1661375" cy="649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Difference 4</a:t>
            </a:r>
            <a:endParaRPr lang="en-GB" dirty="0"/>
          </a:p>
        </p:txBody>
      </p:sp>
      <p:cxnSp>
        <p:nvCxnSpPr>
          <p:cNvPr id="52" name="Straight Connector 51"/>
          <p:cNvCxnSpPr>
            <a:stCxn id="47" idx="6"/>
            <a:endCxn id="4" idx="0"/>
          </p:cNvCxnSpPr>
          <p:nvPr/>
        </p:nvCxnSpPr>
        <p:spPr>
          <a:xfrm>
            <a:off x="1605699" y="1464053"/>
            <a:ext cx="712499" cy="12147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8" idx="6"/>
            <a:endCxn id="4" idx="0"/>
          </p:cNvCxnSpPr>
          <p:nvPr/>
        </p:nvCxnSpPr>
        <p:spPr>
          <a:xfrm>
            <a:off x="1605698" y="2503422"/>
            <a:ext cx="712500" cy="1753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9" idx="6"/>
            <a:endCxn id="4" idx="4"/>
          </p:cNvCxnSpPr>
          <p:nvPr/>
        </p:nvCxnSpPr>
        <p:spPr>
          <a:xfrm flipV="1">
            <a:off x="1605697" y="4147001"/>
            <a:ext cx="712501" cy="394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0" idx="6"/>
            <a:endCxn id="4" idx="4"/>
          </p:cNvCxnSpPr>
          <p:nvPr/>
        </p:nvCxnSpPr>
        <p:spPr>
          <a:xfrm flipV="1">
            <a:off x="1605696" y="4147001"/>
            <a:ext cx="712502" cy="1423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0" y="5995585"/>
            <a:ext cx="9388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S+C: Was life for ordinary French people better under Napoleon or the French Revolution? Why?</a:t>
            </a:r>
            <a:endParaRPr lang="en-GB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61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finish off: Exit card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you name on the post-it note:</a:t>
            </a: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was the most important change that Napoleon made to French society? Explain your answer</a:t>
            </a:r>
          </a:p>
          <a:p>
            <a:pPr marL="514350" indent="-514350">
              <a:buAutoNum type="arabicParenR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down 1 question from our last two lessons which you would like an answer to.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5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1132</TotalTime>
  <Words>407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Which of these is the most important reason for Napoleon’s rise to power?</vt:lpstr>
      <vt:lpstr>The Code Napoleon</vt:lpstr>
      <vt:lpstr>Competition time</vt:lpstr>
      <vt:lpstr>Answer in full sentences:</vt:lpstr>
      <vt:lpstr>Create a double bubble map comparing French society before and after Napoleon’s changes</vt:lpstr>
      <vt:lpstr>To finish off: Exit card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of these is the most important reason for Napoleon’s rise to power?</dc:title>
  <dc:creator>Zack White</dc:creator>
  <cp:lastModifiedBy>Zack White</cp:lastModifiedBy>
  <cp:revision>8</cp:revision>
  <dcterms:created xsi:type="dcterms:W3CDTF">2016-03-28T10:23:55Z</dcterms:created>
  <dcterms:modified xsi:type="dcterms:W3CDTF">2017-02-28T14:23:24Z</dcterms:modified>
</cp:coreProperties>
</file>