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4" r:id="rId5"/>
    <p:sldId id="263" r:id="rId6"/>
    <p:sldId id="258" r:id="rId7"/>
    <p:sldId id="259" r:id="rId8"/>
    <p:sldId id="260" r:id="rId9"/>
    <p:sldId id="261" r:id="rId10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66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3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97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89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3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8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44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88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6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38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8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57FA6-0EB8-498F-8779-9D905BBFDB1C}" type="datetimeFigureOut">
              <a:rPr lang="en-GB" smtClean="0"/>
              <a:t>14/03/2017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28DF-5001-44F0-A820-BCB337E4BE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7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3254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History teachers care about Geography? Why?</a:t>
            </a:r>
            <a:b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geography matter in war?</a:t>
            </a:r>
            <a:endParaRPr lang="en-GB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4974"/>
            <a:ext cx="6858000" cy="1655762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S+C: Why hasn’t Britain been successfully invaded since 1066?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6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Napoleon’s Military Career</a:t>
            </a:r>
            <a:endParaRPr lang="en-GB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LO: To investigate how and why Napoleon’s success on the battlefield changed.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3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667" y="-270978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atlas and the text: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9" y="821636"/>
            <a:ext cx="8661123" cy="2743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the location of the different battles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code each battle as a French victory or an allied victory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each battle, and provide a key which explains what happened in each battle, and the number of casualties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S+C: Why was the invasion of Russia the most important turning point in Napoleon’s career? Explain your answer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9" b="19386"/>
          <a:stretch/>
        </p:blipFill>
        <p:spPr>
          <a:xfrm>
            <a:off x="-1" y="3564836"/>
            <a:ext cx="6176566" cy="3293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329" y="4929809"/>
            <a:ext cx="543338" cy="371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76565" y="4518991"/>
            <a:ext cx="2967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Key</a:t>
            </a:r>
          </a:p>
          <a:p>
            <a:r>
              <a:rPr lang="en-GB" dirty="0" smtClean="0"/>
              <a:t>1. Battle of St Peter’s School, Mr </a:t>
            </a:r>
            <a:r>
              <a:rPr lang="en-GB" dirty="0" err="1" smtClean="0"/>
              <a:t>Tarr’s</a:t>
            </a:r>
            <a:r>
              <a:rPr lang="en-GB" dirty="0" smtClean="0"/>
              <a:t> army defeated the army of Mr Todd, Mr Tarr lost 5 soldiers, Mr Todd lost 67,400 soldiers</a:t>
            </a:r>
            <a:endParaRPr lang="en-GB" dirty="0"/>
          </a:p>
        </p:txBody>
      </p:sp>
      <p:sp>
        <p:nvSpPr>
          <p:cNvPr id="7" name="Down Arrow 6"/>
          <p:cNvSpPr/>
          <p:nvPr/>
        </p:nvSpPr>
        <p:spPr>
          <a:xfrm>
            <a:off x="8223802" y="2312505"/>
            <a:ext cx="522633" cy="1934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" t="27598" r="26931" b="30669"/>
          <a:stretch/>
        </p:blipFill>
        <p:spPr>
          <a:xfrm>
            <a:off x="0" y="193183"/>
            <a:ext cx="9130297" cy="4597757"/>
          </a:xfrm>
        </p:spPr>
      </p:pic>
    </p:spTree>
    <p:extLst>
      <p:ext uri="{BB962C8B-B14F-4D97-AF65-F5344CB8AC3E}">
        <p14:creationId xmlns:p14="http://schemas.microsoft.com/office/powerpoint/2010/main" val="3713507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need to refer to: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Marengo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Trafalgar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Austerlitz</a:t>
            </a:r>
          </a:p>
          <a:p>
            <a:r>
              <a:rPr lang="en-GB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Friedland</a:t>
            </a:r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Salamanca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Wagram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Borodino</a:t>
            </a:r>
          </a:p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Leipzig</a:t>
            </a:r>
          </a:p>
        </p:txBody>
      </p:sp>
    </p:spTree>
    <p:extLst>
      <p:ext uri="{BB962C8B-B14F-4D97-AF65-F5344CB8AC3E}">
        <p14:creationId xmlns:p14="http://schemas.microsoft.com/office/powerpoint/2010/main" val="428151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71454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graph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920" y="1243145"/>
            <a:ext cx="7147063" cy="26529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each battle, plot it on this graph to show what effect it had on Napoleon’s power</a:t>
            </a:r>
          </a:p>
          <a:p>
            <a:pPr marL="0" indent="0">
              <a:buNone/>
            </a:pP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S+C: How important do you think the Peninsular War was in Napoleon’s defeat? Explain your answer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66411" y="5702438"/>
            <a:ext cx="7248939" cy="3975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253159" y="1018831"/>
            <a:ext cx="13252" cy="472336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809461"/>
            <a:ext cx="1152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472070" y="6374296"/>
            <a:ext cx="217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6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310734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minutes – choose your task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008" y="844964"/>
            <a:ext cx="4514850" cy="597328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newspaper report, dated 1813, on Napoleon’s military career since he became emperor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Discuss: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early victories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invasion of Russia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Peninsular War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the allies have responded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–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 headings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 and detail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 (do this last)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S+C: Try writing either from a French or British perspective.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what you say differ depending on your perspective?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82157" y="844964"/>
            <a:ext cx="4422085" cy="597328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BBC News report, from 1813, on the latest developments of Napoleon’s career.</a:t>
            </a:r>
          </a:p>
          <a:p>
            <a:pPr marL="0" indent="0">
              <a:buNone/>
            </a:pPr>
            <a:r>
              <a:rPr lang="en-GB" sz="20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changed for Napoleon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have things changed?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problems does he now face?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interview with </a:t>
            </a: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either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British commander the Duke of Wellington, </a:t>
            </a: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Napoleon himself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– Headline, Facts and detail, Explanation, Stage directions</a:t>
            </a: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Think about the different perspectives of Wellington and Napoleon</a:t>
            </a:r>
            <a:endParaRPr lang="en-GB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2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your mini-whiteboards:</a:t>
            </a:r>
            <a:endParaRPr lang="en-GB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“Geography was the most important factor that limited Napoleon’s success.”</a:t>
            </a:r>
          </a:p>
          <a:p>
            <a:endParaRPr lang="en-GB" sz="3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what extent do you agree with this statement?</a:t>
            </a:r>
            <a:endParaRPr lang="en-GB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6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10802" r="13350" b="3327"/>
          <a:stretch/>
        </p:blipFill>
        <p:spPr>
          <a:xfrm rot="16200000">
            <a:off x="-593318" y="593318"/>
            <a:ext cx="3994231" cy="28075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10802" r="13350" b="3327"/>
          <a:stretch/>
        </p:blipFill>
        <p:spPr>
          <a:xfrm rot="16200000">
            <a:off x="2574884" y="593317"/>
            <a:ext cx="3994231" cy="28075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10802" r="13350" b="3327"/>
          <a:stretch/>
        </p:blipFill>
        <p:spPr>
          <a:xfrm rot="16200000">
            <a:off x="5743087" y="593318"/>
            <a:ext cx="3994231" cy="28075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10802" r="13350" b="3327"/>
          <a:stretch/>
        </p:blipFill>
        <p:spPr>
          <a:xfrm>
            <a:off x="-1" y="4050405"/>
            <a:ext cx="3994231" cy="28075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7" t="10802" r="13350" b="3327"/>
          <a:stretch/>
        </p:blipFill>
        <p:spPr>
          <a:xfrm>
            <a:off x="5111132" y="4050405"/>
            <a:ext cx="3994231" cy="280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61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3839</TotalTime>
  <Words>363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Should History teachers care about Geography? Why?  Why does geography matter in war?</vt:lpstr>
      <vt:lpstr>Napoleon’s Military Career</vt:lpstr>
      <vt:lpstr>Using the atlas and the text:</vt:lpstr>
      <vt:lpstr>PowerPoint Presentation</vt:lpstr>
      <vt:lpstr>You need to refer to:</vt:lpstr>
      <vt:lpstr>Power graph</vt:lpstr>
      <vt:lpstr>15 minutes – choose your task</vt:lpstr>
      <vt:lpstr>On your mini-whiteboards: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does geography matter in war?</dc:title>
  <dc:creator>Zack White</dc:creator>
  <cp:lastModifiedBy>Zack White</cp:lastModifiedBy>
  <cp:revision>18</cp:revision>
  <cp:lastPrinted>2017-03-14T16:19:10Z</cp:lastPrinted>
  <dcterms:created xsi:type="dcterms:W3CDTF">2016-03-28T15:06:45Z</dcterms:created>
  <dcterms:modified xsi:type="dcterms:W3CDTF">2017-03-14T19:57:57Z</dcterms:modified>
</cp:coreProperties>
</file>